
<file path=[Content_Types].xml><?xml version="1.0" encoding="utf-8"?>
<Types xmlns="http://schemas.openxmlformats.org/package/2006/content-types">
  <Default Extension="jpeg" ContentType="image/jpeg"/>
  <Default Extension="m4a" ContentType="audio/mp4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2" r:id="rId1"/>
  </p:sldMasterIdLst>
  <p:sldIdLst>
    <p:sldId id="256" r:id="rId2"/>
    <p:sldId id="257" r:id="rId3"/>
    <p:sldId id="262" r:id="rId4"/>
    <p:sldId id="260" r:id="rId5"/>
    <p:sldId id="258" r:id="rId6"/>
    <p:sldId id="261" r:id="rId7"/>
    <p:sldId id="259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D152484-9CA0-D0C5-9769-3D0612C1BD37}" v="612" dt="2021-03-07T13:42:32.644"/>
    <p1510:client id="{A0C5F8FA-DDEC-3439-A774-5C8794770452}" v="144" dt="2021-03-06T17:30:30.258"/>
    <p1510:client id="{A41CC412-79C8-FD4E-2C85-96EC712E87A0}" v="22" dt="2021-03-07T14:02:30.559"/>
    <p1510:client id="{A9553E70-2AE5-02AA-23F6-E77AD56D3E9B}" v="80" dt="2021-03-07T14:13:59.716"/>
    <p1510:client id="{AA6E54DB-01E2-CDAF-4F29-4428CE92A790}" v="34" dt="2021-03-07T14:04:18.453"/>
    <p1510:client id="{D0CF9805-3C02-1AB3-7698-91DB0FD654B4}" v="915" dt="2021-03-01T16:57:28.267"/>
    <p1510:client id="{D5A72D75-8015-418E-367F-DCB571C52DD4}" v="1516" dt="2021-03-07T14:13:34.188"/>
    <p1510:client id="{F3890D8C-5DBA-48B9-A29F-7CA3F4AF98E9}" v="110" dt="2021-03-01T16:59:12.61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2" d="100"/>
          <a:sy n="52" d="100"/>
        </p:scale>
        <p:origin x="864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39EED3D-E771-4211-A3DC-9E86C253A5D9}" type="doc">
      <dgm:prSet loTypeId="urn:microsoft.com/office/officeart/2005/8/layout/default" loCatId="list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91A72A45-388A-420E-B1A5-7C1D21A86FF3}">
      <dgm:prSet phldrT="[Text]" phldr="0"/>
      <dgm:spPr/>
      <dgm:t>
        <a:bodyPr/>
        <a:lstStyle/>
        <a:p>
          <a:pPr rtl="0"/>
          <a:r>
            <a:rPr lang="en-US">
              <a:latin typeface="Century Gothic" panose="020B0502020202020204"/>
            </a:rPr>
            <a:t>1. Implementing the tasks</a:t>
          </a:r>
          <a:endParaRPr lang="en-US"/>
        </a:p>
      </dgm:t>
    </dgm:pt>
    <dgm:pt modelId="{7A97EDF1-4962-426D-ABBE-FF9FC2DB42E1}" type="parTrans" cxnId="{46E1A9E7-653E-4E2D-B974-E24E926D9F73}">
      <dgm:prSet/>
      <dgm:spPr/>
      <dgm:t>
        <a:bodyPr/>
        <a:lstStyle/>
        <a:p>
          <a:endParaRPr lang="en-US"/>
        </a:p>
      </dgm:t>
    </dgm:pt>
    <dgm:pt modelId="{4A32B9CD-3B27-416D-BE0C-0868840B587E}" type="sibTrans" cxnId="{46E1A9E7-653E-4E2D-B974-E24E926D9F73}">
      <dgm:prSet/>
      <dgm:spPr/>
      <dgm:t>
        <a:bodyPr/>
        <a:lstStyle/>
        <a:p>
          <a:endParaRPr lang="en-US"/>
        </a:p>
      </dgm:t>
    </dgm:pt>
    <dgm:pt modelId="{857A1176-AA61-4BD6-9205-666565542982}">
      <dgm:prSet phldrT="[Text]" phldr="0"/>
      <dgm:spPr/>
      <dgm:t>
        <a:bodyPr/>
        <a:lstStyle/>
        <a:p>
          <a:pPr rtl="0"/>
          <a:r>
            <a:rPr lang="en-US">
              <a:latin typeface="Century Gothic" panose="020B0502020202020204"/>
            </a:rPr>
            <a:t>2. Role disturbtion</a:t>
          </a:r>
          <a:endParaRPr lang="en-US"/>
        </a:p>
      </dgm:t>
    </dgm:pt>
    <dgm:pt modelId="{4A5F3F14-CA36-4BEE-9444-75FF393C8F6A}" type="parTrans" cxnId="{20D64416-03E8-425B-937C-39679809130F}">
      <dgm:prSet/>
      <dgm:spPr/>
      <dgm:t>
        <a:bodyPr/>
        <a:lstStyle/>
        <a:p>
          <a:endParaRPr lang="en-US"/>
        </a:p>
      </dgm:t>
    </dgm:pt>
    <dgm:pt modelId="{802FD138-665E-4A0E-826C-6F88D3EC637B}" type="sibTrans" cxnId="{20D64416-03E8-425B-937C-39679809130F}">
      <dgm:prSet/>
      <dgm:spPr/>
      <dgm:t>
        <a:bodyPr/>
        <a:lstStyle/>
        <a:p>
          <a:endParaRPr lang="en-US"/>
        </a:p>
      </dgm:t>
    </dgm:pt>
    <dgm:pt modelId="{920F3B0B-9367-4976-9704-D4F17C2A342C}">
      <dgm:prSet phldrT="[Text]" phldr="0"/>
      <dgm:spPr/>
      <dgm:t>
        <a:bodyPr/>
        <a:lstStyle/>
        <a:p>
          <a:pPr rtl="0"/>
          <a:r>
            <a:rPr lang="en-US">
              <a:latin typeface="Century Gothic" panose="020B0502020202020204"/>
            </a:rPr>
            <a:t>3. Making the code</a:t>
          </a:r>
          <a:endParaRPr lang="en-US"/>
        </a:p>
      </dgm:t>
    </dgm:pt>
    <dgm:pt modelId="{D88AD5E0-DB4A-471E-8E26-69FD8F2C73FE}" type="parTrans" cxnId="{BE94B107-4AFF-4B67-BE2B-0E6B59321DAA}">
      <dgm:prSet/>
      <dgm:spPr/>
      <dgm:t>
        <a:bodyPr/>
        <a:lstStyle/>
        <a:p>
          <a:endParaRPr lang="en-US"/>
        </a:p>
      </dgm:t>
    </dgm:pt>
    <dgm:pt modelId="{D5D49849-51CD-4E97-A317-E655E3B09ACB}" type="sibTrans" cxnId="{BE94B107-4AFF-4B67-BE2B-0E6B59321DAA}">
      <dgm:prSet/>
      <dgm:spPr/>
      <dgm:t>
        <a:bodyPr/>
        <a:lstStyle/>
        <a:p>
          <a:endParaRPr lang="en-US"/>
        </a:p>
      </dgm:t>
    </dgm:pt>
    <dgm:pt modelId="{B238F319-D921-4D29-B01C-B5B39DA6EC79}">
      <dgm:prSet phldrT="[Text]" phldr="0"/>
      <dgm:spPr/>
      <dgm:t>
        <a:bodyPr/>
        <a:lstStyle/>
        <a:p>
          <a:pPr rtl="0"/>
          <a:r>
            <a:rPr lang="en-US">
              <a:latin typeface="Century Gothic" panose="020B0502020202020204"/>
            </a:rPr>
            <a:t>4. Code testing</a:t>
          </a:r>
          <a:endParaRPr lang="en-US"/>
        </a:p>
      </dgm:t>
    </dgm:pt>
    <dgm:pt modelId="{80135BB3-2F9F-4B09-B016-D1346B157A00}" type="parTrans" cxnId="{ED3990E1-94E7-4A6B-A0C4-FC3FE63AA730}">
      <dgm:prSet/>
      <dgm:spPr/>
      <dgm:t>
        <a:bodyPr/>
        <a:lstStyle/>
        <a:p>
          <a:endParaRPr lang="en-US"/>
        </a:p>
      </dgm:t>
    </dgm:pt>
    <dgm:pt modelId="{3C5774B6-213D-444A-A6AF-91F12CE4A368}" type="sibTrans" cxnId="{ED3990E1-94E7-4A6B-A0C4-FC3FE63AA730}">
      <dgm:prSet/>
      <dgm:spPr/>
      <dgm:t>
        <a:bodyPr/>
        <a:lstStyle/>
        <a:p>
          <a:endParaRPr lang="en-US"/>
        </a:p>
      </dgm:t>
    </dgm:pt>
    <dgm:pt modelId="{3A337A71-46AA-4D60-AF0D-465B89C84B57}">
      <dgm:prSet phldrT="[Text]" phldr="0"/>
      <dgm:spPr/>
      <dgm:t>
        <a:bodyPr/>
        <a:lstStyle/>
        <a:p>
          <a:pPr rtl="0"/>
          <a:r>
            <a:rPr lang="en-US">
              <a:latin typeface="Century Gothic" panose="020B0502020202020204"/>
            </a:rPr>
            <a:t>5. Making the documentation and presentation</a:t>
          </a:r>
          <a:endParaRPr lang="en-US"/>
        </a:p>
      </dgm:t>
    </dgm:pt>
    <dgm:pt modelId="{4CEF0988-D6BD-4480-B849-1D0BCA62BD17}" type="parTrans" cxnId="{9A2F82B0-E395-4FC5-833C-0A3471943FBC}">
      <dgm:prSet/>
      <dgm:spPr/>
      <dgm:t>
        <a:bodyPr/>
        <a:lstStyle/>
        <a:p>
          <a:endParaRPr lang="en-US"/>
        </a:p>
      </dgm:t>
    </dgm:pt>
    <dgm:pt modelId="{0D2B692B-F690-41CF-9A3D-C08438374BA5}" type="sibTrans" cxnId="{9A2F82B0-E395-4FC5-833C-0A3471943FBC}">
      <dgm:prSet/>
      <dgm:spPr/>
      <dgm:t>
        <a:bodyPr/>
        <a:lstStyle/>
        <a:p>
          <a:endParaRPr lang="en-US"/>
        </a:p>
      </dgm:t>
    </dgm:pt>
    <dgm:pt modelId="{1DC0F640-166F-4E89-AC8A-751CF263AF18}" type="pres">
      <dgm:prSet presAssocID="{A39EED3D-E771-4211-A3DC-9E86C253A5D9}" presName="diagram" presStyleCnt="0">
        <dgm:presLayoutVars>
          <dgm:dir/>
          <dgm:resizeHandles val="exact"/>
        </dgm:presLayoutVars>
      </dgm:prSet>
      <dgm:spPr/>
    </dgm:pt>
    <dgm:pt modelId="{9D1A4E78-9FA5-443D-899F-7023DB8622EA}" type="pres">
      <dgm:prSet presAssocID="{91A72A45-388A-420E-B1A5-7C1D21A86FF3}" presName="node" presStyleLbl="node1" presStyleIdx="0" presStyleCnt="5">
        <dgm:presLayoutVars>
          <dgm:bulletEnabled val="1"/>
        </dgm:presLayoutVars>
      </dgm:prSet>
      <dgm:spPr/>
    </dgm:pt>
    <dgm:pt modelId="{AFB0128E-2022-4801-A6D5-C5D9A021D070}" type="pres">
      <dgm:prSet presAssocID="{4A32B9CD-3B27-416D-BE0C-0868840B587E}" presName="sibTrans" presStyleCnt="0"/>
      <dgm:spPr/>
    </dgm:pt>
    <dgm:pt modelId="{5B6D7E6C-85E7-4974-8A98-27EA42C26761}" type="pres">
      <dgm:prSet presAssocID="{857A1176-AA61-4BD6-9205-666565542982}" presName="node" presStyleLbl="node1" presStyleIdx="1" presStyleCnt="5">
        <dgm:presLayoutVars>
          <dgm:bulletEnabled val="1"/>
        </dgm:presLayoutVars>
      </dgm:prSet>
      <dgm:spPr/>
    </dgm:pt>
    <dgm:pt modelId="{456CA7CE-6BC2-432C-A829-048216355C92}" type="pres">
      <dgm:prSet presAssocID="{802FD138-665E-4A0E-826C-6F88D3EC637B}" presName="sibTrans" presStyleCnt="0"/>
      <dgm:spPr/>
    </dgm:pt>
    <dgm:pt modelId="{394C5CE0-916A-47F4-A785-80F5BBCFC5CB}" type="pres">
      <dgm:prSet presAssocID="{920F3B0B-9367-4976-9704-D4F17C2A342C}" presName="node" presStyleLbl="node1" presStyleIdx="2" presStyleCnt="5">
        <dgm:presLayoutVars>
          <dgm:bulletEnabled val="1"/>
        </dgm:presLayoutVars>
      </dgm:prSet>
      <dgm:spPr/>
    </dgm:pt>
    <dgm:pt modelId="{63E0A1B4-1D52-4B38-BDF5-44FD1E76DCB3}" type="pres">
      <dgm:prSet presAssocID="{D5D49849-51CD-4E97-A317-E655E3B09ACB}" presName="sibTrans" presStyleCnt="0"/>
      <dgm:spPr/>
    </dgm:pt>
    <dgm:pt modelId="{6CD76454-6B33-46BA-92D5-B7CDB240879F}" type="pres">
      <dgm:prSet presAssocID="{B238F319-D921-4D29-B01C-B5B39DA6EC79}" presName="node" presStyleLbl="node1" presStyleIdx="3" presStyleCnt="5">
        <dgm:presLayoutVars>
          <dgm:bulletEnabled val="1"/>
        </dgm:presLayoutVars>
      </dgm:prSet>
      <dgm:spPr/>
    </dgm:pt>
    <dgm:pt modelId="{C10653D1-07BF-4405-A572-011EF8185C24}" type="pres">
      <dgm:prSet presAssocID="{3C5774B6-213D-444A-A6AF-91F12CE4A368}" presName="sibTrans" presStyleCnt="0"/>
      <dgm:spPr/>
    </dgm:pt>
    <dgm:pt modelId="{2E3EA122-CD1C-45C2-8BE0-5D9E5EDCAA43}" type="pres">
      <dgm:prSet presAssocID="{3A337A71-46AA-4D60-AF0D-465B89C84B57}" presName="node" presStyleLbl="node1" presStyleIdx="4" presStyleCnt="5">
        <dgm:presLayoutVars>
          <dgm:bulletEnabled val="1"/>
        </dgm:presLayoutVars>
      </dgm:prSet>
      <dgm:spPr/>
    </dgm:pt>
  </dgm:ptLst>
  <dgm:cxnLst>
    <dgm:cxn modelId="{65C0BE04-279A-47B3-998B-B07722AE3CCA}" type="presOf" srcId="{920F3B0B-9367-4976-9704-D4F17C2A342C}" destId="{394C5CE0-916A-47F4-A785-80F5BBCFC5CB}" srcOrd="0" destOrd="0" presId="urn:microsoft.com/office/officeart/2005/8/layout/default"/>
    <dgm:cxn modelId="{BE94B107-4AFF-4B67-BE2B-0E6B59321DAA}" srcId="{A39EED3D-E771-4211-A3DC-9E86C253A5D9}" destId="{920F3B0B-9367-4976-9704-D4F17C2A342C}" srcOrd="2" destOrd="0" parTransId="{D88AD5E0-DB4A-471E-8E26-69FD8F2C73FE}" sibTransId="{D5D49849-51CD-4E97-A317-E655E3B09ACB}"/>
    <dgm:cxn modelId="{20D64416-03E8-425B-937C-39679809130F}" srcId="{A39EED3D-E771-4211-A3DC-9E86C253A5D9}" destId="{857A1176-AA61-4BD6-9205-666565542982}" srcOrd="1" destOrd="0" parTransId="{4A5F3F14-CA36-4BEE-9444-75FF393C8F6A}" sibTransId="{802FD138-665E-4A0E-826C-6F88D3EC637B}"/>
    <dgm:cxn modelId="{06A5F528-714C-4A87-BDA3-A46B95532778}" type="presOf" srcId="{B238F319-D921-4D29-B01C-B5B39DA6EC79}" destId="{6CD76454-6B33-46BA-92D5-B7CDB240879F}" srcOrd="0" destOrd="0" presId="urn:microsoft.com/office/officeart/2005/8/layout/default"/>
    <dgm:cxn modelId="{69B70C38-088E-4191-A2D0-C79C5FB1DB03}" type="presOf" srcId="{A39EED3D-E771-4211-A3DC-9E86C253A5D9}" destId="{1DC0F640-166F-4E89-AC8A-751CF263AF18}" srcOrd="0" destOrd="0" presId="urn:microsoft.com/office/officeart/2005/8/layout/default"/>
    <dgm:cxn modelId="{E040534B-6C75-419C-BEE3-201C4A6A8565}" type="presOf" srcId="{91A72A45-388A-420E-B1A5-7C1D21A86FF3}" destId="{9D1A4E78-9FA5-443D-899F-7023DB8622EA}" srcOrd="0" destOrd="0" presId="urn:microsoft.com/office/officeart/2005/8/layout/default"/>
    <dgm:cxn modelId="{0FB27E86-2D06-412B-A46B-025C61020CB0}" type="presOf" srcId="{3A337A71-46AA-4D60-AF0D-465B89C84B57}" destId="{2E3EA122-CD1C-45C2-8BE0-5D9E5EDCAA43}" srcOrd="0" destOrd="0" presId="urn:microsoft.com/office/officeart/2005/8/layout/default"/>
    <dgm:cxn modelId="{9A2F82B0-E395-4FC5-833C-0A3471943FBC}" srcId="{A39EED3D-E771-4211-A3DC-9E86C253A5D9}" destId="{3A337A71-46AA-4D60-AF0D-465B89C84B57}" srcOrd="4" destOrd="0" parTransId="{4CEF0988-D6BD-4480-B849-1D0BCA62BD17}" sibTransId="{0D2B692B-F690-41CF-9A3D-C08438374BA5}"/>
    <dgm:cxn modelId="{ED3990E1-94E7-4A6B-A0C4-FC3FE63AA730}" srcId="{A39EED3D-E771-4211-A3DC-9E86C253A5D9}" destId="{B238F319-D921-4D29-B01C-B5B39DA6EC79}" srcOrd="3" destOrd="0" parTransId="{80135BB3-2F9F-4B09-B016-D1346B157A00}" sibTransId="{3C5774B6-213D-444A-A6AF-91F12CE4A368}"/>
    <dgm:cxn modelId="{46E1A9E7-653E-4E2D-B974-E24E926D9F73}" srcId="{A39EED3D-E771-4211-A3DC-9E86C253A5D9}" destId="{91A72A45-388A-420E-B1A5-7C1D21A86FF3}" srcOrd="0" destOrd="0" parTransId="{7A97EDF1-4962-426D-ABBE-FF9FC2DB42E1}" sibTransId="{4A32B9CD-3B27-416D-BE0C-0868840B587E}"/>
    <dgm:cxn modelId="{79FFB7F9-5C5D-4A68-AE3F-E72FE1C2DA52}" type="presOf" srcId="{857A1176-AA61-4BD6-9205-666565542982}" destId="{5B6D7E6C-85E7-4974-8A98-27EA42C26761}" srcOrd="0" destOrd="0" presId="urn:microsoft.com/office/officeart/2005/8/layout/default"/>
    <dgm:cxn modelId="{7CD28613-F9C8-4ED7-A60A-38579FC759A0}" type="presParOf" srcId="{1DC0F640-166F-4E89-AC8A-751CF263AF18}" destId="{9D1A4E78-9FA5-443D-899F-7023DB8622EA}" srcOrd="0" destOrd="0" presId="urn:microsoft.com/office/officeart/2005/8/layout/default"/>
    <dgm:cxn modelId="{89307A6D-59B4-4F1E-9C58-46893AD7ECE6}" type="presParOf" srcId="{1DC0F640-166F-4E89-AC8A-751CF263AF18}" destId="{AFB0128E-2022-4801-A6D5-C5D9A021D070}" srcOrd="1" destOrd="0" presId="urn:microsoft.com/office/officeart/2005/8/layout/default"/>
    <dgm:cxn modelId="{A4201856-9530-49FF-A2D8-D4175E21779C}" type="presParOf" srcId="{1DC0F640-166F-4E89-AC8A-751CF263AF18}" destId="{5B6D7E6C-85E7-4974-8A98-27EA42C26761}" srcOrd="2" destOrd="0" presId="urn:microsoft.com/office/officeart/2005/8/layout/default"/>
    <dgm:cxn modelId="{6D19DD63-FA45-4874-B474-A2E66A6C7009}" type="presParOf" srcId="{1DC0F640-166F-4E89-AC8A-751CF263AF18}" destId="{456CA7CE-6BC2-432C-A829-048216355C92}" srcOrd="3" destOrd="0" presId="urn:microsoft.com/office/officeart/2005/8/layout/default"/>
    <dgm:cxn modelId="{6843DE63-3D63-4CED-B69B-9DFD8E60BD2E}" type="presParOf" srcId="{1DC0F640-166F-4E89-AC8A-751CF263AF18}" destId="{394C5CE0-916A-47F4-A785-80F5BBCFC5CB}" srcOrd="4" destOrd="0" presId="urn:microsoft.com/office/officeart/2005/8/layout/default"/>
    <dgm:cxn modelId="{5094FB8C-31A6-4968-A201-03F8A50637EA}" type="presParOf" srcId="{1DC0F640-166F-4E89-AC8A-751CF263AF18}" destId="{63E0A1B4-1D52-4B38-BDF5-44FD1E76DCB3}" srcOrd="5" destOrd="0" presId="urn:microsoft.com/office/officeart/2005/8/layout/default"/>
    <dgm:cxn modelId="{EDAD0A21-B2CA-408A-86CE-C483A9569ED1}" type="presParOf" srcId="{1DC0F640-166F-4E89-AC8A-751CF263AF18}" destId="{6CD76454-6B33-46BA-92D5-B7CDB240879F}" srcOrd="6" destOrd="0" presId="urn:microsoft.com/office/officeart/2005/8/layout/default"/>
    <dgm:cxn modelId="{30C93739-0F4B-47E4-8335-738F87081D04}" type="presParOf" srcId="{1DC0F640-166F-4E89-AC8A-751CF263AF18}" destId="{C10653D1-07BF-4405-A572-011EF8185C24}" srcOrd="7" destOrd="0" presId="urn:microsoft.com/office/officeart/2005/8/layout/default"/>
    <dgm:cxn modelId="{3ACD6AC9-80E4-4750-AC05-495BD29C9A89}" type="presParOf" srcId="{1DC0F640-166F-4E89-AC8A-751CF263AF18}" destId="{2E3EA122-CD1C-45C2-8BE0-5D9E5EDCAA43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D1A4E78-9FA5-443D-899F-7023DB8622EA}">
      <dsp:nvSpPr>
        <dsp:cNvPr id="0" name=""/>
        <dsp:cNvSpPr/>
      </dsp:nvSpPr>
      <dsp:spPr>
        <a:xfrm>
          <a:off x="1137820" y="889"/>
          <a:ext cx="2586893" cy="1552135"/>
        </a:xfrm>
        <a:prstGeom prst="rect">
          <a:avLst/>
        </a:prstGeom>
        <a:blipFill rotWithShape="1">
          <a:blip xmlns:r="http://schemas.openxmlformats.org/officeDocument/2006/relationships" r:embed="rId1">
            <a:duotone>
              <a:schemeClr val="accent5">
                <a:hueOff val="0"/>
                <a:satOff val="0"/>
                <a:lumOff val="0"/>
                <a:alphaOff val="0"/>
                <a:tint val="98000"/>
                <a:lumMod val="102000"/>
              </a:schemeClr>
              <a:schemeClr val="accent5">
                <a:hueOff val="0"/>
                <a:satOff val="0"/>
                <a:lumOff val="0"/>
                <a:alphaOff val="0"/>
                <a:shade val="98000"/>
                <a:lumMod val="98000"/>
              </a:schemeClr>
            </a:duotone>
          </a:blip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latin typeface="Century Gothic" panose="020B0502020202020204"/>
            </a:rPr>
            <a:t>1. Implementing the tasks</a:t>
          </a:r>
          <a:endParaRPr lang="en-US" sz="2400" kern="1200"/>
        </a:p>
      </dsp:txBody>
      <dsp:txXfrm>
        <a:off x="1137820" y="889"/>
        <a:ext cx="2586893" cy="1552135"/>
      </dsp:txXfrm>
    </dsp:sp>
    <dsp:sp modelId="{5B6D7E6C-85E7-4974-8A98-27EA42C26761}">
      <dsp:nvSpPr>
        <dsp:cNvPr id="0" name=""/>
        <dsp:cNvSpPr/>
      </dsp:nvSpPr>
      <dsp:spPr>
        <a:xfrm>
          <a:off x="3983403" y="889"/>
          <a:ext cx="2586893" cy="1552135"/>
        </a:xfrm>
        <a:prstGeom prst="rect">
          <a:avLst/>
        </a:prstGeom>
        <a:blipFill rotWithShape="1">
          <a:blip xmlns:r="http://schemas.openxmlformats.org/officeDocument/2006/relationships" r:embed="rId1">
            <a:duotone>
              <a:schemeClr val="accent5">
                <a:hueOff val="5199046"/>
                <a:satOff val="-142"/>
                <a:lumOff val="-785"/>
                <a:alphaOff val="0"/>
                <a:tint val="98000"/>
                <a:lumMod val="102000"/>
              </a:schemeClr>
              <a:schemeClr val="accent5">
                <a:hueOff val="5199046"/>
                <a:satOff val="-142"/>
                <a:lumOff val="-785"/>
                <a:alphaOff val="0"/>
                <a:shade val="98000"/>
                <a:lumMod val="98000"/>
              </a:schemeClr>
            </a:duotone>
          </a:blip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latin typeface="Century Gothic" panose="020B0502020202020204"/>
            </a:rPr>
            <a:t>2. Role disturbtion</a:t>
          </a:r>
          <a:endParaRPr lang="en-US" sz="2400" kern="1200"/>
        </a:p>
      </dsp:txBody>
      <dsp:txXfrm>
        <a:off x="3983403" y="889"/>
        <a:ext cx="2586893" cy="1552135"/>
      </dsp:txXfrm>
    </dsp:sp>
    <dsp:sp modelId="{394C5CE0-916A-47F4-A785-80F5BBCFC5CB}">
      <dsp:nvSpPr>
        <dsp:cNvPr id="0" name=""/>
        <dsp:cNvSpPr/>
      </dsp:nvSpPr>
      <dsp:spPr>
        <a:xfrm>
          <a:off x="6828985" y="889"/>
          <a:ext cx="2586893" cy="1552135"/>
        </a:xfrm>
        <a:prstGeom prst="rect">
          <a:avLst/>
        </a:prstGeom>
        <a:blipFill rotWithShape="1">
          <a:blip xmlns:r="http://schemas.openxmlformats.org/officeDocument/2006/relationships" r:embed="rId1">
            <a:duotone>
              <a:schemeClr val="accent5">
                <a:hueOff val="10398092"/>
                <a:satOff val="-284"/>
                <a:lumOff val="-1569"/>
                <a:alphaOff val="0"/>
                <a:tint val="98000"/>
                <a:lumMod val="102000"/>
              </a:schemeClr>
              <a:schemeClr val="accent5">
                <a:hueOff val="10398092"/>
                <a:satOff val="-284"/>
                <a:lumOff val="-1569"/>
                <a:alphaOff val="0"/>
                <a:shade val="98000"/>
                <a:lumMod val="98000"/>
              </a:schemeClr>
            </a:duotone>
          </a:blip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latin typeface="Century Gothic" panose="020B0502020202020204"/>
            </a:rPr>
            <a:t>3. Making the code</a:t>
          </a:r>
          <a:endParaRPr lang="en-US" sz="2400" kern="1200"/>
        </a:p>
      </dsp:txBody>
      <dsp:txXfrm>
        <a:off x="6828985" y="889"/>
        <a:ext cx="2586893" cy="1552135"/>
      </dsp:txXfrm>
    </dsp:sp>
    <dsp:sp modelId="{6CD76454-6B33-46BA-92D5-B7CDB240879F}">
      <dsp:nvSpPr>
        <dsp:cNvPr id="0" name=""/>
        <dsp:cNvSpPr/>
      </dsp:nvSpPr>
      <dsp:spPr>
        <a:xfrm>
          <a:off x="2560612" y="1811715"/>
          <a:ext cx="2586893" cy="1552135"/>
        </a:xfrm>
        <a:prstGeom prst="rect">
          <a:avLst/>
        </a:prstGeom>
        <a:blipFill rotWithShape="1">
          <a:blip xmlns:r="http://schemas.openxmlformats.org/officeDocument/2006/relationships" r:embed="rId1">
            <a:duotone>
              <a:schemeClr val="accent5">
                <a:hueOff val="15597138"/>
                <a:satOff val="-426"/>
                <a:lumOff val="-2354"/>
                <a:alphaOff val="0"/>
                <a:tint val="98000"/>
                <a:lumMod val="102000"/>
              </a:schemeClr>
              <a:schemeClr val="accent5">
                <a:hueOff val="15597138"/>
                <a:satOff val="-426"/>
                <a:lumOff val="-2354"/>
                <a:alphaOff val="0"/>
                <a:shade val="98000"/>
                <a:lumMod val="98000"/>
              </a:schemeClr>
            </a:duotone>
          </a:blip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latin typeface="Century Gothic" panose="020B0502020202020204"/>
            </a:rPr>
            <a:t>4. Code testing</a:t>
          </a:r>
          <a:endParaRPr lang="en-US" sz="2400" kern="1200"/>
        </a:p>
      </dsp:txBody>
      <dsp:txXfrm>
        <a:off x="2560612" y="1811715"/>
        <a:ext cx="2586893" cy="1552135"/>
      </dsp:txXfrm>
    </dsp:sp>
    <dsp:sp modelId="{2E3EA122-CD1C-45C2-8BE0-5D9E5EDCAA43}">
      <dsp:nvSpPr>
        <dsp:cNvPr id="0" name=""/>
        <dsp:cNvSpPr/>
      </dsp:nvSpPr>
      <dsp:spPr>
        <a:xfrm>
          <a:off x="5406194" y="1811715"/>
          <a:ext cx="2586893" cy="1552135"/>
        </a:xfrm>
        <a:prstGeom prst="rect">
          <a:avLst/>
        </a:prstGeom>
        <a:blipFill rotWithShape="1">
          <a:blip xmlns:r="http://schemas.openxmlformats.org/officeDocument/2006/relationships" r:embed="rId1">
            <a:duotone>
              <a:schemeClr val="accent5">
                <a:hueOff val="20796183"/>
                <a:satOff val="-568"/>
                <a:lumOff val="-3138"/>
                <a:alphaOff val="0"/>
                <a:tint val="98000"/>
                <a:lumMod val="102000"/>
              </a:schemeClr>
              <a:schemeClr val="accent5">
                <a:hueOff val="20796183"/>
                <a:satOff val="-568"/>
                <a:lumOff val="-3138"/>
                <a:alphaOff val="0"/>
                <a:shade val="98000"/>
                <a:lumMod val="98000"/>
              </a:schemeClr>
            </a:duotone>
          </a:blip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latin typeface="Century Gothic" panose="020B0502020202020204"/>
            </a:rPr>
            <a:t>5. Making the documentation and presentation</a:t>
          </a:r>
          <a:endParaRPr lang="en-US" sz="2400" kern="1200"/>
        </a:p>
      </dsp:txBody>
      <dsp:txXfrm>
        <a:off x="5406194" y="1811715"/>
        <a:ext cx="2586893" cy="155213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dirty="0"/>
              <a:pPr/>
              <a:t>3/7/2021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2924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dirty="0"/>
              <a:pPr/>
              <a:t>3/7/2021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0866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3/7/2021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0894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4567-0DE4-3F47-BF90-CB84690072F9}" type="datetimeFigureOut">
              <a:rPr lang="en-US" dirty="0"/>
              <a:pPr/>
              <a:t>3/7/2021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8617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dirty="0"/>
              <a:pPr/>
              <a:t>3/7/2021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3233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dirty="0"/>
              <a:pPr/>
              <a:t>3/7/2021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9474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dirty="0"/>
              <a:pPr/>
              <a:t>3/7/2021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09761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3/7/2021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0887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dirty="0"/>
              <a:pPr/>
              <a:t>3/7/2021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1606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dirty="0"/>
              <a:pPr/>
              <a:t>3/7/2021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8632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dirty="0"/>
              <a:pPr/>
              <a:t>3/7/2021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6637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dirty="0"/>
              <a:pPr/>
              <a:t>3/7/2021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42728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dirty="0"/>
              <a:pPr/>
              <a:t>3/7/2021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9444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8C79C5D-2A6F-F04D-97DA-BEF2467B64E4}" type="datetimeFigureOut">
              <a:rPr lang="en-US" dirty="0"/>
              <a:pPr/>
              <a:t>3/7/2021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415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 dirty="0"/>
              <a:pPr/>
              <a:t>3/7/2021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2462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  <p:sldLayoutId id="2147483714" r:id="rId12"/>
    <p:sldLayoutId id="2147483715" r:id="rId13"/>
    <p:sldLayoutId id="2147483716" r:id="rId1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.jpeg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1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1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2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2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p3"/><Relationship Id="rId1" Type="http://schemas.microsoft.com/office/2007/relationships/media" Target="../media/media7.mp3"/><Relationship Id="rId5" Type="http://schemas.openxmlformats.org/officeDocument/2006/relationships/image" Target="../media/image2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0">
            <a:extLst>
              <a:ext uri="{FF2B5EF4-FFF2-40B4-BE49-F238E27FC236}">
                <a16:creationId xmlns:a16="http://schemas.microsoft.com/office/drawing/2014/main" id="{209699A8-9F52-4C34-9606-370C555BC9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65199" y="1240780"/>
            <a:ext cx="6086857" cy="4376440"/>
          </a:xfrm>
          <a:effectLst/>
        </p:spPr>
        <p:txBody>
          <a:bodyPr anchor="ctr">
            <a:normAutofit/>
          </a:bodyPr>
          <a:lstStyle/>
          <a:p>
            <a:pPr algn="r"/>
            <a:r>
              <a:rPr lang="en-US" sz="4400">
                <a:solidFill>
                  <a:schemeClr val="tx1"/>
                </a:solidFill>
              </a:rPr>
              <a:t>Musala Soft </a:t>
            </a:r>
            <a:br>
              <a:rPr lang="en-US" sz="4400">
                <a:solidFill>
                  <a:schemeClr val="tx1"/>
                </a:solidFill>
              </a:rPr>
            </a:br>
            <a:r>
              <a:rPr lang="en-US" sz="4400">
                <a:solidFill>
                  <a:schemeClr val="tx1"/>
                </a:solidFill>
              </a:rPr>
              <a:t>Struct Project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17256" y="1240780"/>
            <a:ext cx="3364746" cy="4376440"/>
          </a:xfrm>
          <a:effectLst/>
        </p:spPr>
        <p:txBody>
          <a:bodyPr anchor="ctr">
            <a:normAutofit/>
          </a:bodyPr>
          <a:lstStyle/>
          <a:p>
            <a:r>
              <a:rPr lang="en-US" sz="2400"/>
              <a:t>Made by vs7heC0de</a:t>
            </a:r>
          </a:p>
        </p:txBody>
      </p:sp>
      <p:cxnSp>
        <p:nvCxnSpPr>
          <p:cNvPr id="15" name="Straight Connector 12">
            <a:extLst>
              <a:ext uri="{FF2B5EF4-FFF2-40B4-BE49-F238E27FC236}">
                <a16:creationId xmlns:a16="http://schemas.microsoft.com/office/drawing/2014/main" id="{90CF8BA8-E7AA-4F97-9E4C-CD11742FA0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34656" y="1696777"/>
            <a:ext cx="0" cy="3464447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Record (online-voice-recorder.com) (8)">
            <a:hlinkClick r:id="" action="ppaction://media"/>
            <a:extLst>
              <a:ext uri="{FF2B5EF4-FFF2-40B4-BE49-F238E27FC236}">
                <a16:creationId xmlns:a16="http://schemas.microsoft.com/office/drawing/2014/main" id="{7C218734-33A0-4EF9-80B7-37CA7F3D71D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62484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000"/>
    </mc:Choice>
    <mc:Fallback xmlns="">
      <p:transition spd="slow" advTm="7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87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59091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8E864-6A34-4047-96DE-A995115FC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About the team</a:t>
            </a:r>
          </a:p>
        </p:txBody>
      </p:sp>
      <p:pic>
        <p:nvPicPr>
          <p:cNvPr id="4" name="Picture 4" descr="A picture containing wall, person, person, indoor&#10;&#10;Description automatically generated">
            <a:extLst>
              <a:ext uri="{FF2B5EF4-FFF2-40B4-BE49-F238E27FC236}">
                <a16:creationId xmlns:a16="http://schemas.microsoft.com/office/drawing/2014/main" id="{512631F7-CAE3-4986-96F8-BDF3B0DA63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5720" y="2827318"/>
            <a:ext cx="2004950" cy="2192975"/>
          </a:xfrm>
          <a:prstGeom prst="rect">
            <a:avLst/>
          </a:prstGeom>
        </p:spPr>
      </p:pic>
      <p:pic>
        <p:nvPicPr>
          <p:cNvPr id="5" name="Picture 5" descr="A picture containing wall, person, indoor, clothing&#10;&#10;Description automatically generated">
            <a:extLst>
              <a:ext uri="{FF2B5EF4-FFF2-40B4-BE49-F238E27FC236}">
                <a16:creationId xmlns:a16="http://schemas.microsoft.com/office/drawing/2014/main" id="{17251FBC-1A77-447C-8ED5-B1B61435C1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31865" y="2825786"/>
            <a:ext cx="2002972" cy="2190997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51DC9A79-36BB-4EBD-898A-39B1126270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00182" y="2827912"/>
            <a:ext cx="2005445" cy="219347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40D18808-CCBF-445A-BEDB-187878732C0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4782" t="5405" r="17489" b="10811"/>
          <a:stretch/>
        </p:blipFill>
        <p:spPr>
          <a:xfrm>
            <a:off x="455500" y="2828588"/>
            <a:ext cx="1992145" cy="219196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654B54B-EAE1-4412-8D81-E3AFC836396A}"/>
              </a:ext>
            </a:extLst>
          </p:cNvPr>
          <p:cNvSpPr txBox="1"/>
          <p:nvPr/>
        </p:nvSpPr>
        <p:spPr>
          <a:xfrm>
            <a:off x="754911" y="5131982"/>
            <a:ext cx="1538177" cy="65519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Aleksander </a:t>
            </a:r>
            <a:r>
              <a:rPr lang="en-US" err="1"/>
              <a:t>Patrashkov</a:t>
            </a:r>
            <a:r>
              <a:rPr lang="en-US" dirty="0"/>
              <a:t> 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5C7BC0-7711-444D-A551-EE456DA3A389}"/>
              </a:ext>
            </a:extLst>
          </p:cNvPr>
          <p:cNvSpPr txBox="1"/>
          <p:nvPr/>
        </p:nvSpPr>
        <p:spPr>
          <a:xfrm>
            <a:off x="3918100" y="5158563"/>
            <a:ext cx="1334386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Kaloyan</a:t>
            </a:r>
          </a:p>
          <a:p>
            <a:r>
              <a:rPr lang="en-US"/>
              <a:t>Dinev</a:t>
            </a:r>
          </a:p>
          <a:p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A051EE5-2E81-408A-AB2A-DD811B31821E}"/>
              </a:ext>
            </a:extLst>
          </p:cNvPr>
          <p:cNvSpPr txBox="1"/>
          <p:nvPr/>
        </p:nvSpPr>
        <p:spPr>
          <a:xfrm>
            <a:off x="7100112" y="5133089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Stanislav </a:t>
            </a:r>
          </a:p>
          <a:p>
            <a:r>
              <a:rPr lang="en-US"/>
              <a:t>Todorov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E081F7-0600-4D26-8330-01B554A6A84D}"/>
              </a:ext>
            </a:extLst>
          </p:cNvPr>
          <p:cNvSpPr txBox="1"/>
          <p:nvPr/>
        </p:nvSpPr>
        <p:spPr>
          <a:xfrm>
            <a:off x="6799964" y="5816452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Front End Dev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C44E05-B231-4DCB-B9F5-2088F5D66ED4}"/>
              </a:ext>
            </a:extLst>
          </p:cNvPr>
          <p:cNvSpPr txBox="1"/>
          <p:nvPr/>
        </p:nvSpPr>
        <p:spPr>
          <a:xfrm>
            <a:off x="3504979" y="5790977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Back End Dev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878859C-F550-4DA8-BE71-A2806A6DA33B}"/>
              </a:ext>
            </a:extLst>
          </p:cNvPr>
          <p:cNvSpPr txBox="1"/>
          <p:nvPr/>
        </p:nvSpPr>
        <p:spPr>
          <a:xfrm>
            <a:off x="537830" y="5827528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Scrum Trainer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A3AD05B-09DD-41A7-8FEB-7CACAFBC5404}"/>
              </a:ext>
            </a:extLst>
          </p:cNvPr>
          <p:cNvSpPr txBox="1"/>
          <p:nvPr/>
        </p:nvSpPr>
        <p:spPr>
          <a:xfrm>
            <a:off x="10205706" y="5128659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Martin</a:t>
            </a:r>
          </a:p>
          <a:p>
            <a:r>
              <a:rPr lang="en-US"/>
              <a:t>Bakalov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483E6BF-6C17-4BB0-9508-968555322925}"/>
              </a:ext>
            </a:extLst>
          </p:cNvPr>
          <p:cNvSpPr txBox="1"/>
          <p:nvPr/>
        </p:nvSpPr>
        <p:spPr>
          <a:xfrm>
            <a:off x="9675185" y="5865185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Quality Engineer</a:t>
            </a:r>
          </a:p>
        </p:txBody>
      </p:sp>
      <p:pic>
        <p:nvPicPr>
          <p:cNvPr id="15" name="Record (online-voice-recorder.com) (7)">
            <a:hlinkClick r:id="" action="ppaction://media"/>
            <a:extLst>
              <a:ext uri="{FF2B5EF4-FFF2-40B4-BE49-F238E27FC236}">
                <a16:creationId xmlns:a16="http://schemas.microsoft.com/office/drawing/2014/main" id="{E364B2B4-2311-4934-8220-0C1646C81A5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0" y="626918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637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628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54545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56824CE-083D-4ED5-94A5-655345BBE7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6">
            <a:extLst>
              <a:ext uri="{FF2B5EF4-FFF2-40B4-BE49-F238E27FC236}">
                <a16:creationId xmlns:a16="http://schemas.microsoft.com/office/drawing/2014/main" id="{0785D83B-2124-40CD-9E29-811BC2B7C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3D2E69-7383-4086-AF83-8178974EA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>
            <a:normAutofit/>
          </a:bodyPr>
          <a:lstStyle/>
          <a:p>
            <a:r>
              <a:rPr lang="en-US"/>
              <a:t>Implementation</a:t>
            </a:r>
          </a:p>
        </p:txBody>
      </p:sp>
      <p:graphicFrame>
        <p:nvGraphicFramePr>
          <p:cNvPr id="4" name="Diagram 4">
            <a:extLst>
              <a:ext uri="{FF2B5EF4-FFF2-40B4-BE49-F238E27FC236}">
                <a16:creationId xmlns:a16="http://schemas.microsoft.com/office/drawing/2014/main" id="{E0655347-EB55-420C-8C70-B204696A44D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77267732"/>
              </p:ext>
            </p:extLst>
          </p:nvPr>
        </p:nvGraphicFramePr>
        <p:xfrm>
          <a:off x="819150" y="2494722"/>
          <a:ext cx="10553700" cy="33647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5" name="Record (online-voice-recorder.com) (7) (1)">
            <a:hlinkClick r:id="" action="ppaction://media"/>
            <a:extLst>
              <a:ext uri="{FF2B5EF4-FFF2-40B4-BE49-F238E27FC236}">
                <a16:creationId xmlns:a16="http://schemas.microsoft.com/office/drawing/2014/main" id="{A8A0998A-9E53-4DC5-94E4-7CFB92864BE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0" y="62484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4142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37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Shape, arrow&#10;&#10;Description automatically generated">
            <a:extLst>
              <a:ext uri="{FF2B5EF4-FFF2-40B4-BE49-F238E27FC236}">
                <a16:creationId xmlns:a16="http://schemas.microsoft.com/office/drawing/2014/main" id="{ADBC9AB7-D89F-49C5-A233-0CF11214E93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2805" r="9091" b="11636"/>
          <a:stretch/>
        </p:blipFill>
        <p:spPr>
          <a:xfrm>
            <a:off x="20" y="11"/>
            <a:ext cx="12191980" cy="6978793"/>
          </a:xfrm>
          <a:prstGeom prst="rect">
            <a:avLst/>
          </a:prstGeom>
        </p:spPr>
      </p:pic>
      <p:sp>
        <p:nvSpPr>
          <p:cNvPr id="29" name="Freeform 9">
            <a:extLst>
              <a:ext uri="{FF2B5EF4-FFF2-40B4-BE49-F238E27FC236}">
                <a16:creationId xmlns:a16="http://schemas.microsoft.com/office/drawing/2014/main" id="{72319FFA-0E4F-4E0B-BEBA-A9DD4B41A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6485467" cy="6858000"/>
          </a:xfrm>
          <a:custGeom>
            <a:avLst/>
            <a:gdLst>
              <a:gd name="connsiteX0" fmla="*/ 0 w 6485467"/>
              <a:gd name="connsiteY0" fmla="*/ 0 h 6858000"/>
              <a:gd name="connsiteX1" fmla="*/ 6485467 w 6485467"/>
              <a:gd name="connsiteY1" fmla="*/ 0 h 6858000"/>
              <a:gd name="connsiteX2" fmla="*/ 6485467 w 6485467"/>
              <a:gd name="connsiteY2" fmla="*/ 1900238 h 6858000"/>
              <a:gd name="connsiteX3" fmla="*/ 6115051 w 6485467"/>
              <a:gd name="connsiteY3" fmla="*/ 2178050 h 6858000"/>
              <a:gd name="connsiteX4" fmla="*/ 6110817 w 6485467"/>
              <a:gd name="connsiteY4" fmla="*/ 2184400 h 6858000"/>
              <a:gd name="connsiteX5" fmla="*/ 6104467 w 6485467"/>
              <a:gd name="connsiteY5" fmla="*/ 2193925 h 6858000"/>
              <a:gd name="connsiteX6" fmla="*/ 6098117 w 6485467"/>
              <a:gd name="connsiteY6" fmla="*/ 2201863 h 6858000"/>
              <a:gd name="connsiteX7" fmla="*/ 6098117 w 6485467"/>
              <a:gd name="connsiteY7" fmla="*/ 2211388 h 6858000"/>
              <a:gd name="connsiteX8" fmla="*/ 6098117 w 6485467"/>
              <a:gd name="connsiteY8" fmla="*/ 2220913 h 6858000"/>
              <a:gd name="connsiteX9" fmla="*/ 6104467 w 6485467"/>
              <a:gd name="connsiteY9" fmla="*/ 2228850 h 6858000"/>
              <a:gd name="connsiteX10" fmla="*/ 6110817 w 6485467"/>
              <a:gd name="connsiteY10" fmla="*/ 2238375 h 6858000"/>
              <a:gd name="connsiteX11" fmla="*/ 6115051 w 6485467"/>
              <a:gd name="connsiteY11" fmla="*/ 2244725 h 6858000"/>
              <a:gd name="connsiteX12" fmla="*/ 6485467 w 6485467"/>
              <a:gd name="connsiteY12" fmla="*/ 2522538 h 6858000"/>
              <a:gd name="connsiteX13" fmla="*/ 6485467 w 6485467"/>
              <a:gd name="connsiteY13" fmla="*/ 6858000 h 6858000"/>
              <a:gd name="connsiteX14" fmla="*/ 0 w 6485467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485467" h="6858000">
                <a:moveTo>
                  <a:pt x="0" y="0"/>
                </a:moveTo>
                <a:lnTo>
                  <a:pt x="6485467" y="0"/>
                </a:lnTo>
                <a:lnTo>
                  <a:pt x="6485467" y="1900238"/>
                </a:lnTo>
                <a:lnTo>
                  <a:pt x="6115051" y="2178050"/>
                </a:lnTo>
                <a:lnTo>
                  <a:pt x="6110817" y="2184400"/>
                </a:lnTo>
                <a:lnTo>
                  <a:pt x="6104467" y="2193925"/>
                </a:lnTo>
                <a:lnTo>
                  <a:pt x="6098117" y="2201863"/>
                </a:lnTo>
                <a:lnTo>
                  <a:pt x="6098117" y="2211388"/>
                </a:lnTo>
                <a:lnTo>
                  <a:pt x="6098117" y="2220913"/>
                </a:lnTo>
                <a:lnTo>
                  <a:pt x="6104467" y="2228850"/>
                </a:lnTo>
                <a:lnTo>
                  <a:pt x="6110817" y="2238375"/>
                </a:lnTo>
                <a:lnTo>
                  <a:pt x="6115051" y="2244725"/>
                </a:lnTo>
                <a:lnTo>
                  <a:pt x="6485467" y="2522538"/>
                </a:lnTo>
                <a:lnTo>
                  <a:pt x="648546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3309E8-7130-4E9B-8E81-FF9900B3D1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4930400" cy="1559412"/>
          </a:xfrm>
        </p:spPr>
        <p:txBody>
          <a:bodyPr>
            <a:normAutofit/>
          </a:bodyPr>
          <a:lstStyle/>
          <a:p>
            <a:r>
              <a:rPr lang="en-US"/>
              <a:t>Our goal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9A66D9-E962-4C0F-9DEE-AB9C29C347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413000"/>
            <a:ext cx="4921687" cy="3632200"/>
          </a:xfrm>
        </p:spPr>
        <p:txBody>
          <a:bodyPr>
            <a:normAutofit/>
          </a:bodyPr>
          <a:lstStyle/>
          <a:p>
            <a:r>
              <a:rPr lang="en-US">
                <a:ea typeface="+mn-lt"/>
                <a:cs typeface="+mn-lt"/>
              </a:rPr>
              <a:t>The goal of our project is to create a program which will help teachers to create teams and to make report about the current and the previous students, teachers and teams.</a:t>
            </a:r>
            <a:endParaRPr lang="en-US"/>
          </a:p>
        </p:txBody>
      </p:sp>
      <p:pic>
        <p:nvPicPr>
          <p:cNvPr id="4" name="New Recording">
            <a:hlinkClick r:id="" action="ppaction://media"/>
            <a:extLst>
              <a:ext uri="{FF2B5EF4-FFF2-40B4-BE49-F238E27FC236}">
                <a16:creationId xmlns:a16="http://schemas.microsoft.com/office/drawing/2014/main" id="{1E34015D-5343-48A0-81FC-A4EAAAAA00B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62484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509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3000"/>
    </mc:Choice>
    <mc:Fallback xmlns="">
      <p:transition spd="slow" advClick="0" advTm="1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95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C5B86-EB3B-428C-95A2-A82A93F1FA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Used technologies</a:t>
            </a:r>
          </a:p>
        </p:txBody>
      </p:sp>
      <p:pic>
        <p:nvPicPr>
          <p:cNvPr id="8" name="Picture 8" descr="Icon&#10;&#10;Description automatically generated">
            <a:extLst>
              <a:ext uri="{FF2B5EF4-FFF2-40B4-BE49-F238E27FC236}">
                <a16:creationId xmlns:a16="http://schemas.microsoft.com/office/drawing/2014/main" id="{1A5484B2-22DC-4426-9E2C-4A212AA5A1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204" y="2181334"/>
            <a:ext cx="2772890" cy="1724397"/>
          </a:xfrm>
          <a:prstGeom prst="rect">
            <a:avLst/>
          </a:prstGeom>
        </p:spPr>
      </p:pic>
      <p:pic>
        <p:nvPicPr>
          <p:cNvPr id="14" name="Picture 14" descr="Logo&#10;&#10;Description automatically generated">
            <a:extLst>
              <a:ext uri="{FF2B5EF4-FFF2-40B4-BE49-F238E27FC236}">
                <a16:creationId xmlns:a16="http://schemas.microsoft.com/office/drawing/2014/main" id="{110ED5F8-69C4-4DD5-8583-04525CA396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8466468" y="2277076"/>
            <a:ext cx="1803763" cy="1734167"/>
          </a:xfrm>
        </p:spPr>
      </p:pic>
      <p:pic>
        <p:nvPicPr>
          <p:cNvPr id="16" name="Picture 16" descr="Icon&#10;&#10;Description automatically generated">
            <a:extLst>
              <a:ext uri="{FF2B5EF4-FFF2-40B4-BE49-F238E27FC236}">
                <a16:creationId xmlns:a16="http://schemas.microsoft.com/office/drawing/2014/main" id="{F4C8EC78-9F10-4F99-BA8C-873EBC2901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93556" y="3667083"/>
            <a:ext cx="3297382" cy="3049980"/>
          </a:xfrm>
          <a:prstGeom prst="rect">
            <a:avLst/>
          </a:prstGeom>
        </p:spPr>
      </p:pic>
      <p:pic>
        <p:nvPicPr>
          <p:cNvPr id="21" name="Picture 21" descr="A picture containing text, clipart, vector graphics&#10;&#10;Description automatically generated">
            <a:extLst>
              <a:ext uri="{FF2B5EF4-FFF2-40B4-BE49-F238E27FC236}">
                <a16:creationId xmlns:a16="http://schemas.microsoft.com/office/drawing/2014/main" id="{4864B890-3C35-4F55-9BA1-B172354E5E9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80559" y="4576634"/>
            <a:ext cx="1879102" cy="1866163"/>
          </a:xfrm>
          <a:prstGeom prst="rect">
            <a:avLst/>
          </a:prstGeom>
        </p:spPr>
      </p:pic>
      <p:pic>
        <p:nvPicPr>
          <p:cNvPr id="3" name="Picture 3" descr="Icon&#10;&#10;Description automatically generated">
            <a:extLst>
              <a:ext uri="{FF2B5EF4-FFF2-40B4-BE49-F238E27FC236}">
                <a16:creationId xmlns:a16="http://schemas.microsoft.com/office/drawing/2014/main" id="{9E48ED9A-0F8D-4521-8C95-F507B97DF22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11017" y="4240889"/>
            <a:ext cx="2487593" cy="2539828"/>
          </a:xfrm>
          <a:prstGeom prst="rect">
            <a:avLst/>
          </a:prstGeom>
        </p:spPr>
      </p:pic>
      <p:pic>
        <p:nvPicPr>
          <p:cNvPr id="4" name="Picture 4" descr="Icon&#10;&#10;Description automatically generated">
            <a:extLst>
              <a:ext uri="{FF2B5EF4-FFF2-40B4-BE49-F238E27FC236}">
                <a16:creationId xmlns:a16="http://schemas.microsoft.com/office/drawing/2014/main" id="{78300BFF-620F-4FFF-980F-6F3BE92FEA7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75959" y="2273020"/>
            <a:ext cx="1595252" cy="1797366"/>
          </a:xfrm>
          <a:prstGeom prst="rect">
            <a:avLst/>
          </a:prstGeom>
        </p:spPr>
      </p:pic>
      <p:pic>
        <p:nvPicPr>
          <p:cNvPr id="5" name="Recording">
            <a:hlinkClick r:id="" action="ppaction://media"/>
            <a:extLst>
              <a:ext uri="{FF2B5EF4-FFF2-40B4-BE49-F238E27FC236}">
                <a16:creationId xmlns:a16="http://schemas.microsoft.com/office/drawing/2014/main" id="{E633704B-436B-46A9-9A7D-E5E26157242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0" y="62484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9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2000"/>
    </mc:Choice>
    <mc:Fallback xmlns="">
      <p:transition spd="slow" advClick="0" advTm="2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88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F7D26C8-96ED-46E3-BD94-C1608C54C3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23">
            <a:extLst>
              <a:ext uri="{FF2B5EF4-FFF2-40B4-BE49-F238E27FC236}">
                <a16:creationId xmlns:a16="http://schemas.microsoft.com/office/drawing/2014/main" id="{13EEA0A9-F720-41ED-8EBA-2A10A664F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76ABD4-84EB-4939-A2D0-CDF28C9A7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447188"/>
            <a:ext cx="3413084" cy="1559412"/>
          </a:xfrm>
        </p:spPr>
        <p:txBody>
          <a:bodyPr>
            <a:normAutofit/>
          </a:bodyPr>
          <a:lstStyle/>
          <a:p>
            <a:r>
              <a:rPr lang="en-US" sz="3200"/>
              <a:t>Future plans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5F2563-4F18-4C95-98D5-E4126A2DB4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3" y="2413000"/>
            <a:ext cx="3404372" cy="3632200"/>
          </a:xfrm>
        </p:spPr>
        <p:txBody>
          <a:bodyPr>
            <a:normAutofit/>
          </a:bodyPr>
          <a:lstStyle/>
          <a:p>
            <a:r>
              <a:rPr lang="en-US" sz="1600"/>
              <a:t>To connect the code with data base</a:t>
            </a:r>
          </a:p>
          <a:p>
            <a:r>
              <a:rPr lang="en-US" sz="1600"/>
              <a:t>To make the user interface more appealing </a:t>
            </a:r>
            <a:endParaRPr lang="en" sz="1600">
              <a:latin typeface="Consolas"/>
            </a:endParaRPr>
          </a:p>
          <a:p>
            <a:r>
              <a:rPr lang="en-US" sz="1600"/>
              <a:t>To connect the code with a network system </a:t>
            </a:r>
          </a:p>
        </p:txBody>
      </p:sp>
      <p:sp>
        <p:nvSpPr>
          <p:cNvPr id="13" name="Rounded Rectangle 17">
            <a:extLst>
              <a:ext uri="{FF2B5EF4-FFF2-40B4-BE49-F238E27FC236}">
                <a16:creationId xmlns:a16="http://schemas.microsoft.com/office/drawing/2014/main" id="{03B27569-6089-4DC0-93E0-F3F6E1E93C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78945" y="958640"/>
            <a:ext cx="6269591" cy="4945244"/>
          </a:xfrm>
          <a:prstGeom prst="roundRect">
            <a:avLst>
              <a:gd name="adj" fmla="val 3513"/>
            </a:avLst>
          </a:prstGeom>
          <a:solidFill>
            <a:schemeClr val="tx1"/>
          </a:solidFill>
          <a:ln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DD3C20A7-0ABE-46D7-8AFF-C1A2681B24F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60" r="2" b="2"/>
          <a:stretch/>
        </p:blipFill>
        <p:spPr>
          <a:xfrm>
            <a:off x="5603706" y="1258529"/>
            <a:ext cx="5638853" cy="4330205"/>
          </a:xfrm>
          <a:prstGeom prst="rect">
            <a:avLst/>
          </a:prstGeom>
        </p:spPr>
      </p:pic>
      <p:pic>
        <p:nvPicPr>
          <p:cNvPr id="5" name="Recording (2)">
            <a:hlinkClick r:id="" action="ppaction://media"/>
            <a:extLst>
              <a:ext uri="{FF2B5EF4-FFF2-40B4-BE49-F238E27FC236}">
                <a16:creationId xmlns:a16="http://schemas.microsoft.com/office/drawing/2014/main" id="{1AB0B910-045E-4E60-8660-DD6DCB7F336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62484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101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47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 6">
            <a:extLst>
              <a:ext uri="{FF2B5EF4-FFF2-40B4-BE49-F238E27FC236}">
                <a16:creationId xmlns:a16="http://schemas.microsoft.com/office/drawing/2014/main" id="{E446B7E6-8568-417F-959E-DB3D1E70F6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595EA0-676C-4390-9239-2CC2F62607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2" y="639097"/>
            <a:ext cx="4961534" cy="37811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Thank you for your attention!</a:t>
            </a:r>
          </a:p>
        </p:txBody>
      </p:sp>
      <p:pic>
        <p:nvPicPr>
          <p:cNvPr id="12" name="Picture 12" descr="Text&#10;&#10;Description automatically generated">
            <a:extLst>
              <a:ext uri="{FF2B5EF4-FFF2-40B4-BE49-F238E27FC236}">
                <a16:creationId xmlns:a16="http://schemas.microsoft.com/office/drawing/2014/main" id="{36022CCB-5553-4963-8B6D-EA1EED9A0AB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025" r="1157"/>
          <a:stretch/>
        </p:blipFill>
        <p:spPr>
          <a:xfrm>
            <a:off x="6100916" y="10"/>
            <a:ext cx="6091084" cy="6857990"/>
          </a:xfrm>
          <a:prstGeom prst="rect">
            <a:avLst/>
          </a:prstGeom>
          <a:solidFill>
            <a:srgbClr val="FFFFFF">
              <a:shade val="85000"/>
            </a:srgbClr>
          </a:solidFill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Record (online-voice-recorder.com) (8) (1)">
            <a:hlinkClick r:id="" action="ppaction://media"/>
            <a:extLst>
              <a:ext uri="{FF2B5EF4-FFF2-40B4-BE49-F238E27FC236}">
                <a16:creationId xmlns:a16="http://schemas.microsoft.com/office/drawing/2014/main" id="{1497B9BB-7927-4E0D-A64B-8CF7F344144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62484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660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4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22</TotalTime>
  <Words>122</Words>
  <Application>Microsoft Office PowerPoint</Application>
  <PresentationFormat>Widescreen</PresentationFormat>
  <Paragraphs>28</Paragraphs>
  <Slides>7</Slides>
  <Notes>0</Notes>
  <HiddenSlides>0</HiddenSlides>
  <MMClips>7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Century Gothic</vt:lpstr>
      <vt:lpstr>Consolas</vt:lpstr>
      <vt:lpstr>Wingdings 2</vt:lpstr>
      <vt:lpstr>Quotable</vt:lpstr>
      <vt:lpstr>Musala Soft  Struct Project</vt:lpstr>
      <vt:lpstr>About the team</vt:lpstr>
      <vt:lpstr>Implementation</vt:lpstr>
      <vt:lpstr>Our goal</vt:lpstr>
      <vt:lpstr>Used technologies</vt:lpstr>
      <vt:lpstr>Future plans</vt:lpstr>
      <vt:lpstr>Thank you for your attention!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Станислав Тодоров</cp:lastModifiedBy>
  <cp:revision>27</cp:revision>
  <dcterms:created xsi:type="dcterms:W3CDTF">2021-03-01T16:27:24Z</dcterms:created>
  <dcterms:modified xsi:type="dcterms:W3CDTF">2021-03-07T18:23:42Z</dcterms:modified>
</cp:coreProperties>
</file>